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военкомата\Агитация по ВОУПО\5 школа\DSCN0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" y="0"/>
            <a:ext cx="9072626" cy="7715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 военкомата\Агитация по ВОУПО\5 школа\DSCN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-1143000"/>
            <a:ext cx="992985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 военкомата\Агитация по ВОУПО\5 школа\DSCN0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</cp:revision>
  <dcterms:created xsi:type="dcterms:W3CDTF">2014-01-28T04:32:00Z</dcterms:created>
  <dcterms:modified xsi:type="dcterms:W3CDTF">2014-01-28T04:35:05Z</dcterms:modified>
</cp:coreProperties>
</file>